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18288000" cy="10287000"/>
  <p:notesSz cx="6858000" cy="9144000"/>
  <p:embeddedFontLst>
    <p:embeddedFont>
      <p:font typeface="Nunito" charset="1" panose="00000500000000000000"/>
      <p:regular r:id="rId6"/>
    </p:embeddedFont>
    <p:embeddedFont>
      <p:font typeface="Nunito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hewy" charset="1" panose="02000000000000000000"/>
      <p:regular r:id="rId12"/>
    </p:embeddedFont>
    <p:embeddedFont>
      <p:font typeface="Gloria Hallelujah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8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9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0.jpe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21.jpeg" Type="http://schemas.openxmlformats.org/officeDocument/2006/relationships/image"/><Relationship Id="rId7" Target="../media/image22.jpeg" Type="http://schemas.openxmlformats.org/officeDocument/2006/relationships/image"/><Relationship Id="rId8" Target="../media/image23.jpeg" Type="http://schemas.openxmlformats.org/officeDocument/2006/relationships/image"/><Relationship Id="rId9" Target="../media/image2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10900442" y="975438"/>
            <a:ext cx="8258048" cy="727740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591050" y="2576028"/>
            <a:ext cx="10027599" cy="1790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496"/>
              </a:lnSpc>
            </a:pPr>
            <a:r>
              <a:rPr lang="en-US" sz="13496">
                <a:solidFill>
                  <a:srgbClr val="6758A5"/>
                </a:solidFill>
                <a:latin typeface="Gloria Hallelujah"/>
              </a:rPr>
              <a:t>Dzień kota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367383">
            <a:off x="7290049" y="1244414"/>
            <a:ext cx="1032591" cy="909971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7376481" y="7645150"/>
            <a:ext cx="10330714" cy="198611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FECF5"/>
            </a:solidFill>
          </p:spPr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571107" y="2929704"/>
            <a:ext cx="7941462" cy="611649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438178">
            <a:off x="4366291" y="7120792"/>
            <a:ext cx="2028924" cy="1493795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591050" y="4547626"/>
            <a:ext cx="7977895" cy="287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00"/>
              </a:lnSpc>
              <a:spcBef>
                <a:spcPct val="0"/>
              </a:spcBef>
            </a:pPr>
            <a:r>
              <a:rPr lang="en-US" sz="11000">
                <a:solidFill>
                  <a:srgbClr val="EE4094"/>
                </a:solidFill>
                <a:latin typeface="Chewy"/>
              </a:rPr>
              <a:t>Jakie mamy rasy kotów?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3134" y="9129304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FRONIOWO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16384686" y="8362627"/>
            <a:ext cx="3216811" cy="283481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783071" y="3157387"/>
            <a:ext cx="10330714" cy="198611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FECF5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0583">
            <a:off x="15728402" y="3867243"/>
            <a:ext cx="2028924" cy="149379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96529" y="717723"/>
            <a:ext cx="8132922" cy="421446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8792572" y="5865481"/>
            <a:ext cx="9031780" cy="363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120">
                <a:solidFill>
                  <a:srgbClr val="4D4A46"/>
                </a:solidFill>
                <a:latin typeface="Nunito"/>
              </a:rPr>
              <a:t>Dzień kota obchodzimy 17.02. Kto z Was ma w domu kota? Jak ma na imię? Czy wiecie jaka to rasa?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2400" spc="120">
                <a:solidFill>
                  <a:srgbClr val="4D4A46"/>
                </a:solidFill>
                <a:latin typeface="Nunito"/>
              </a:rPr>
              <a:t>Jakie dźwięki wydają koty?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  <a:r>
              <a:rPr lang="en-US" sz="2400" spc="120">
                <a:solidFill>
                  <a:srgbClr val="4D4A46"/>
                </a:solidFill>
                <a:latin typeface="Nunito"/>
              </a:rPr>
              <a:t>Jakie zachowania są charakterystyczne dla kotów?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979255" y="5683591"/>
            <a:ext cx="5550874" cy="1822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496"/>
              </a:lnSpc>
            </a:pPr>
            <a:r>
              <a:rPr lang="en-US" sz="13496">
                <a:solidFill>
                  <a:srgbClr val="6758A5"/>
                </a:solidFill>
                <a:latin typeface="Chewy"/>
              </a:rPr>
              <a:t>17.02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8126" y="9344561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FRONIOWO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3885427" y="1424787"/>
            <a:ext cx="12716753" cy="11206639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544529" y="1825357"/>
            <a:ext cx="7398550" cy="8229601"/>
            <a:chOff x="687070" y="247650"/>
            <a:chExt cx="11148060" cy="12400280"/>
          </a:xfrm>
        </p:grpSpPr>
        <p:sp>
          <p:nvSpPr>
            <p:cNvPr name="Freeform 5" id="5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44534" r="-31234" t="-2044" b="2044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0583">
            <a:off x="15799273" y="7809201"/>
            <a:ext cx="2028924" cy="149379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709347" y="1027107"/>
            <a:ext cx="6681652" cy="353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496"/>
              </a:lnSpc>
            </a:pPr>
            <a:r>
              <a:rPr lang="en-US" sz="13496">
                <a:solidFill>
                  <a:srgbClr val="6758A5"/>
                </a:solidFill>
                <a:latin typeface="Chewy"/>
              </a:rPr>
              <a:t>Kot perski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8126" y="9344561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FRONIOWO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3885427" y="1424787"/>
            <a:ext cx="12716753" cy="11206639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240655" y="1825357"/>
            <a:ext cx="7398550" cy="8229601"/>
            <a:chOff x="687070" y="247650"/>
            <a:chExt cx="11148060" cy="12400280"/>
          </a:xfrm>
        </p:grpSpPr>
        <p:sp>
          <p:nvSpPr>
            <p:cNvPr name="Freeform 5" id="5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39732" r="-26432" t="-2044" b="2044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0583">
            <a:off x="15799273" y="7809201"/>
            <a:ext cx="2028924" cy="149379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209675"/>
            <a:ext cx="7223083" cy="427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00"/>
              </a:lnSpc>
            </a:pPr>
            <a:r>
              <a:rPr lang="en-US" sz="11000">
                <a:solidFill>
                  <a:srgbClr val="6758A5"/>
                </a:solidFill>
                <a:latin typeface="Chewy"/>
              </a:rPr>
              <a:t>Kot brytyjski</a:t>
            </a:r>
          </a:p>
          <a:p>
            <a:pPr>
              <a:lnSpc>
                <a:spcPts val="11000"/>
              </a:lnSpc>
            </a:pPr>
            <a:r>
              <a:rPr lang="en-US" sz="11000">
                <a:solidFill>
                  <a:srgbClr val="6758A5"/>
                </a:solidFill>
                <a:latin typeface="Chewy"/>
              </a:rPr>
              <a:t>krótkowłosy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8126" y="9344561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FFRONIOWO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3885427" y="1424787"/>
            <a:ext cx="12716753" cy="11206639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240655" y="1825357"/>
            <a:ext cx="7398550" cy="8229601"/>
            <a:chOff x="687070" y="247650"/>
            <a:chExt cx="11148060" cy="12400280"/>
          </a:xfrm>
        </p:grpSpPr>
        <p:sp>
          <p:nvSpPr>
            <p:cNvPr name="Freeform 5" id="5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44616" r="-31316" t="-2044" b="2044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0583">
            <a:off x="15799273" y="7809201"/>
            <a:ext cx="2028924" cy="149379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247775"/>
            <a:ext cx="7223083" cy="491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500"/>
              </a:lnSpc>
            </a:pPr>
            <a:r>
              <a:rPr lang="en-US" sz="13500">
                <a:solidFill>
                  <a:srgbClr val="6758A5"/>
                </a:solidFill>
                <a:latin typeface="Chewy"/>
              </a:rPr>
              <a:t>Kot </a:t>
            </a:r>
          </a:p>
          <a:p>
            <a:pPr>
              <a:lnSpc>
                <a:spcPts val="13500"/>
              </a:lnSpc>
            </a:pPr>
            <a:r>
              <a:rPr lang="en-US" sz="13500">
                <a:solidFill>
                  <a:srgbClr val="6758A5"/>
                </a:solidFill>
                <a:latin typeface="Chewy"/>
              </a:rPr>
              <a:t>syjamski</a:t>
            </a:r>
          </a:p>
          <a:p>
            <a:pPr>
              <a:lnSpc>
                <a:spcPts val="110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38126" y="9344561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FFRONIOWO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3885427" y="1424787"/>
            <a:ext cx="12716753" cy="11206639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240655" y="1825357"/>
            <a:ext cx="7398550" cy="8229601"/>
            <a:chOff x="687070" y="247650"/>
            <a:chExt cx="11148060" cy="12400280"/>
          </a:xfrm>
        </p:grpSpPr>
        <p:sp>
          <p:nvSpPr>
            <p:cNvPr name="Freeform 5" id="5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44452" r="-31152" t="-2044" b="2044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0583">
            <a:off x="15799273" y="7809201"/>
            <a:ext cx="2028924" cy="149379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1247775"/>
            <a:ext cx="7223083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500"/>
              </a:lnSpc>
            </a:pPr>
            <a:r>
              <a:rPr lang="en-US" sz="13500">
                <a:solidFill>
                  <a:srgbClr val="6758A5"/>
                </a:solidFill>
                <a:latin typeface="Chewy"/>
              </a:rPr>
              <a:t>Sfinks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8126" y="9344561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FFRONIOWO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8F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7928" y="499341"/>
            <a:ext cx="3538728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161771">
            <a:off x="3885427" y="1424787"/>
            <a:ext cx="12716753" cy="11206639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325954" y="0"/>
            <a:ext cx="4821252" cy="4821252"/>
            <a:chOff x="0" y="0"/>
            <a:chExt cx="12700000" cy="12700000"/>
          </a:xfrm>
        </p:grpSpPr>
        <p:sp>
          <p:nvSpPr>
            <p:cNvPr name="Freeform 5" id="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984" r="-19984" t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811717" y="2679390"/>
            <a:ext cx="4879706" cy="5427825"/>
            <a:chOff x="687070" y="247650"/>
            <a:chExt cx="11148060" cy="12400280"/>
          </a:xfrm>
        </p:grpSpPr>
        <p:sp>
          <p:nvSpPr>
            <p:cNvPr name="Freeform 7" id="7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7"/>
              <a:stretch>
                <a:fillRect l="-60841" r="-47541" t="-2044" b="2044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6535719" y="5049117"/>
            <a:ext cx="5216562" cy="5020987"/>
            <a:chOff x="30480" y="591820"/>
            <a:chExt cx="12736830" cy="12259310"/>
          </a:xfrm>
        </p:grpSpPr>
        <p:sp>
          <p:nvSpPr>
            <p:cNvPr name="Freeform 9" id="9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8"/>
              <a:stretch>
                <a:fillRect l="-19286" r="-18799" t="-5134" b="5134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613405" y="3192317"/>
            <a:ext cx="5086502" cy="5657850"/>
            <a:chOff x="687070" y="247650"/>
            <a:chExt cx="11148060" cy="12400280"/>
          </a:xfrm>
        </p:grpSpPr>
        <p:sp>
          <p:nvSpPr>
            <p:cNvPr name="Freeform 11" id="11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r="r" b="b" t="t" l="l"/>
              <a:pathLst>
                <a:path h="12400280" w="11148061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9"/>
              <a:stretch>
                <a:fillRect l="-6649" r="6649" t="-16009" b="-11919"/>
              </a:stretch>
            </a:blip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30583">
            <a:off x="15799273" y="7809201"/>
            <a:ext cx="2028924" cy="1493795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738126" y="680316"/>
            <a:ext cx="6681652" cy="287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000"/>
              </a:lnSpc>
            </a:pPr>
            <a:r>
              <a:rPr lang="en-US" sz="11000">
                <a:solidFill>
                  <a:srgbClr val="6758A5"/>
                </a:solidFill>
                <a:latin typeface="Chewy"/>
              </a:rPr>
              <a:t>A Ty lubisz koty?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8126" y="9344561"/>
            <a:ext cx="47876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160">
                <a:solidFill>
                  <a:srgbClr val="6758A5"/>
                </a:solidFill>
                <a:latin typeface="Nunito Bold"/>
              </a:rPr>
              <a:t>FRONIOWO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DAE4aGU87c0</dc:identifier>
  <dcterms:modified xsi:type="dcterms:W3CDTF">2011-08-01T06:04:30Z</dcterms:modified>
  <cp:revision>1</cp:revision>
  <dc:title>Dzień kota</dc:title>
</cp:coreProperties>
</file>